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382" r:id="rId4"/>
    <p:sldId id="383" r:id="rId5"/>
    <p:sldId id="384" r:id="rId6"/>
    <p:sldId id="385" r:id="rId7"/>
    <p:sldId id="263" r:id="rId8"/>
    <p:sldId id="391" r:id="rId9"/>
    <p:sldId id="371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237"/>
    <a:srgbClr val="F7AB21"/>
    <a:srgbClr val="FFA71F"/>
    <a:srgbClr val="FFD43C"/>
    <a:srgbClr val="FFC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3"/>
    <p:restoredTop sz="94581"/>
  </p:normalViewPr>
  <p:slideViewPr>
    <p:cSldViewPr snapToGrid="0" snapToObjects="1">
      <p:cViewPr varScale="1">
        <p:scale>
          <a:sx n="90" d="100"/>
          <a:sy n="90" d="100"/>
        </p:scale>
        <p:origin x="216" y="288"/>
      </p:cViewPr>
      <p:guideLst/>
    </p:cSldViewPr>
  </p:slideViewPr>
  <p:outlineViewPr>
    <p:cViewPr>
      <p:scale>
        <a:sx n="33" d="100"/>
        <a:sy n="33" d="100"/>
      </p:scale>
      <p:origin x="0" y="-17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54812-91DB-B446-8474-55EA18104FA3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AC327-BFE7-A74F-BEC2-AC3D6B2B7F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383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AC327-BFE7-A74F-BEC2-AC3D6B2B7FB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72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001E4-1C5C-5749-B656-F3C565866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7DA8E2-44E1-9D48-A72E-84AA81B40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F2F198-3ECD-7649-9D0D-D835BFE1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FE9122-286C-014C-9B72-B809CB8F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F66B31-D9A1-1C43-A2B3-7ACF2D0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45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D65DD-911C-BA4E-B9B3-E816AE73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7F232A-3F99-2A4F-8294-BA0A62E02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23ECD7-104F-E44B-ACF8-49EDF987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7738CF-1714-DC4C-9CC1-1A2652E6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96C80E-BF85-C14A-B6ED-3FE30E2BD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97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54E9BDB-C352-7746-BBE0-C19A335C12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DEE096F-A234-714C-A57B-7C0E62350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7F5158-0146-7D49-BF2A-BC424B42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65A3A7-E60A-6440-A08B-250A04E3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91C7AF-75DC-CB4F-BA35-B9B10FA9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302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D1EE1-2B09-734F-92EE-A06FD073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30D1A7-D1FC-684C-91D5-1A4C2604B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64D163-67CA-A44A-9AF8-E0D104D3D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BD97A9-42A1-9C4D-882F-3B8699215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0F3AE3-9248-614C-B84E-CE3FE06B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44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312DA-C7FB-D943-9228-FBA29B3E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AD8150-EBD2-F649-96EB-0DB21C8BF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2332D0-30A8-7D4E-93CD-D57F5D5C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67EF90-3411-0C41-8E5B-48A0D0673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C96A92-6DA5-B342-96CF-EE519003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52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434700-702B-7E4A-92D7-04BE0566F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0B12AE-502B-B241-A136-5CA02FF7E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D5A05E-56A1-B84C-A8F7-6061A205F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F57836-875C-374A-A33B-A33D6A81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EABACF-D1FE-1341-A5D3-7DDAAD92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5C64CBC-F9B8-4540-BC3B-6BE7D952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78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AC9FB6-F547-B44E-AAA7-28156E4B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FB0F0F-A638-4F4E-91B4-82241F64E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19BA5A-56F9-D748-8D54-504EBB937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53EF320-9196-654D-AC08-8F4D18880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D5E7274-37A2-0B45-B740-BB563E1703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7544D57-76E0-054C-944B-62B0B5FB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9CCDFDD-4AD0-D14A-BCD6-3D5E7E7C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FE7308-C81B-9048-92EC-B09511FB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97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3C556F-5918-A448-B5EB-95F35F18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61D1B85-5F21-644B-B3B6-D7D4B1ADE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7A114E-2583-3840-8AA7-08416F19B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FCDABAB-DF8F-7841-94C0-23EC6020E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30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E2DCF4E-2E6C-5F4E-B545-340195DB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EE2974-EBD2-E74F-B958-E8651D61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A80109-E00F-814C-8974-1B0FF74B6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07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F644A-5969-CD44-BE66-001A2AD3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3D0C8D-16AE-C94C-9B74-276460274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D985673-705E-B549-8A74-BF28F1AF5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C7BB0E-E443-E44E-B141-01E92EC6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48F398-DAAB-214D-B53B-148D2D57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8E2B37-B173-9C4E-B3F5-C45DBE168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59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0CE90-FEB5-AF46-B303-CD5F557A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A1E44E0-344F-3849-A827-98C518B0A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AB239C-BB3F-CB4A-878C-6754287D7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ABAA3DC-E0BB-CE4A-A5AE-AC6A07C97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4497F41-7FB9-214B-B27B-7048990F2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2E86DA-E3B1-284A-9938-CB773C1A1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58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BCA6FA-EE21-2B43-866F-F98BCA85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C90466-95BF-3B41-A000-F492815D9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6A5325-9CFC-134E-A36F-F98D3EDF8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95E2-A669-5D47-8D52-CEC839A82E0D}" type="datetimeFigureOut">
              <a:rPr lang="pt-BR" smtClean="0"/>
              <a:t>03/03/19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65CC87-8D7F-D147-9F32-EAD6B481C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BFE2FF-7602-BA4B-9CBC-4B1B1BDCD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D1B5-773E-1B4A-8A86-EE2E41F6E5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71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jp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C2A252A-B880-704F-851E-7A1625E3E1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8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4372" cy="6858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DDB7A4B-34F1-664D-B075-D936A61CD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29903"/>
            <a:ext cx="9144000" cy="1061278"/>
          </a:xfrm>
          <a:effectLst>
            <a:outerShdw blurRad="50800" dist="50800" dir="4980000" sx="85000" sy="85000" algn="ctr" rotWithShape="0">
              <a:schemeClr val="tx1">
                <a:lumMod val="65000"/>
                <a:lumOff val="35000"/>
                <a:alpha val="63000"/>
              </a:schemeClr>
            </a:outerShdw>
            <a:softEdge rad="419100"/>
          </a:effectLst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pt-BR" sz="7500" dirty="0">
                <a:ln>
                  <a:gradFill flip="none" rotWithShape="1">
                    <a:gsLst>
                      <a:gs pos="0">
                        <a:schemeClr val="accent3">
                          <a:lumMod val="89000"/>
                        </a:schemeClr>
                      </a:gs>
                      <a:gs pos="48000">
                        <a:schemeClr val="accent3">
                          <a:alpha val="79000"/>
                          <a:lumMod val="89000"/>
                        </a:schemeClr>
                      </a:gs>
                      <a:gs pos="69000">
                        <a:schemeClr val="accent3">
                          <a:lumMod val="75000"/>
                        </a:schemeClr>
                      </a:gs>
                      <a:gs pos="97000">
                        <a:schemeClr val="accent3">
                          <a:lumMod val="70000"/>
                        </a:schemeClr>
                      </a:gs>
                    </a:gsLst>
                    <a:lin ang="2700000" scaled="1"/>
                    <a:tileRect/>
                  </a:gradFill>
                </a:ln>
                <a:solidFill>
                  <a:schemeClr val="bg1"/>
                </a:solidFill>
                <a:latin typeface="Lucida Calligraphy" panose="03010101010101010101" pitchFamily="66" charset="77"/>
              </a:rPr>
              <a:t>A verdadeira </a:t>
            </a:r>
            <a:br>
              <a:rPr lang="pt-BR" sz="7500" dirty="0">
                <a:ln>
                  <a:gradFill flip="none" rotWithShape="1">
                    <a:gsLst>
                      <a:gs pos="0">
                        <a:schemeClr val="accent3">
                          <a:lumMod val="89000"/>
                        </a:schemeClr>
                      </a:gs>
                      <a:gs pos="48000">
                        <a:schemeClr val="accent3">
                          <a:alpha val="79000"/>
                          <a:lumMod val="89000"/>
                        </a:schemeClr>
                      </a:gs>
                      <a:gs pos="69000">
                        <a:schemeClr val="accent3">
                          <a:lumMod val="75000"/>
                        </a:schemeClr>
                      </a:gs>
                      <a:gs pos="97000">
                        <a:schemeClr val="accent3">
                          <a:lumMod val="70000"/>
                        </a:schemeClr>
                      </a:gs>
                    </a:gsLst>
                    <a:lin ang="2700000" scaled="1"/>
                    <a:tileRect/>
                  </a:gradFill>
                </a:ln>
                <a:solidFill>
                  <a:schemeClr val="bg1"/>
                </a:solidFill>
                <a:latin typeface="Lucida Calligraphy" panose="03010101010101010101" pitchFamily="66" charset="77"/>
              </a:rPr>
            </a:br>
            <a:r>
              <a:rPr lang="pt-BR" sz="7500" dirty="0">
                <a:ln>
                  <a:gradFill flip="none" rotWithShape="1">
                    <a:gsLst>
                      <a:gs pos="0">
                        <a:schemeClr val="accent3">
                          <a:lumMod val="89000"/>
                        </a:schemeClr>
                      </a:gs>
                      <a:gs pos="48000">
                        <a:schemeClr val="accent3">
                          <a:alpha val="79000"/>
                          <a:lumMod val="89000"/>
                        </a:schemeClr>
                      </a:gs>
                      <a:gs pos="69000">
                        <a:schemeClr val="accent3">
                          <a:lumMod val="75000"/>
                        </a:schemeClr>
                      </a:gs>
                      <a:gs pos="97000">
                        <a:schemeClr val="accent3">
                          <a:lumMod val="70000"/>
                        </a:schemeClr>
                      </a:gs>
                    </a:gsLst>
                    <a:lin ang="2700000" scaled="1"/>
                    <a:tileRect/>
                  </a:gradFill>
                </a:ln>
                <a:solidFill>
                  <a:schemeClr val="bg1"/>
                </a:solidFill>
                <a:latin typeface="Lucida Calligraphy" panose="03010101010101010101" pitchFamily="66" charset="77"/>
              </a:rPr>
              <a:t>felicidade</a:t>
            </a:r>
          </a:p>
        </p:txBody>
      </p:sp>
    </p:spTree>
    <p:extLst>
      <p:ext uri="{BB962C8B-B14F-4D97-AF65-F5344CB8AC3E}">
        <p14:creationId xmlns:p14="http://schemas.microsoft.com/office/powerpoint/2010/main" val="2322239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C2A252A-B880-704F-851E-7A1625E3E1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204372" cy="6858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dir="5400000" sx="101000" sy="101000" algn="ctr" rotWithShape="0">
              <a:schemeClr val="bg1">
                <a:alpha val="54000"/>
              </a:schemeClr>
            </a:outerShdw>
          </a:effec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FD827904-8FF9-264A-8DC7-CB969C29B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312" y="483690"/>
            <a:ext cx="11492836" cy="749459"/>
          </a:xfrm>
        </p:spPr>
        <p:txBody>
          <a:bodyPr anchor="t">
            <a:normAutofit/>
          </a:bodyPr>
          <a:lstStyle/>
          <a:p>
            <a:pPr algn="l"/>
            <a:r>
              <a:rPr lang="pt-BR" sz="4000" dirty="0">
                <a:latin typeface="Helvetica Light" panose="020B0403020202020204" pitchFamily="34" charset="0"/>
              </a:rPr>
              <a:t>Você é feliz?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AE38B20C-8F9B-1549-A9EB-DF1787251AEF}"/>
              </a:ext>
            </a:extLst>
          </p:cNvPr>
          <p:cNvSpPr txBox="1">
            <a:spLocks/>
          </p:cNvSpPr>
          <p:nvPr/>
        </p:nvSpPr>
        <p:spPr>
          <a:xfrm>
            <a:off x="591312" y="1581615"/>
            <a:ext cx="11492836" cy="7494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latin typeface="Helvetica Light" panose="020B0403020202020204" pitchFamily="34" charset="0"/>
              </a:rPr>
              <a:t>Sabe em que consiste a verdadeira felicidade?</a:t>
            </a:r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id="{64AA0610-A11D-ED43-8A51-F9759B55A73E}"/>
              </a:ext>
            </a:extLst>
          </p:cNvPr>
          <p:cNvSpPr txBox="1">
            <a:spLocks/>
          </p:cNvSpPr>
          <p:nvPr/>
        </p:nvSpPr>
        <p:spPr>
          <a:xfrm>
            <a:off x="591312" y="2679540"/>
            <a:ext cx="11492836" cy="7494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latin typeface="Helvetica Light" panose="020B0403020202020204" pitchFamily="34" charset="0"/>
              </a:rPr>
              <a:t>Sabe onde encontra-la?</a:t>
            </a:r>
          </a:p>
        </p:txBody>
      </p:sp>
    </p:spTree>
    <p:extLst>
      <p:ext uri="{BB962C8B-B14F-4D97-AF65-F5344CB8AC3E}">
        <p14:creationId xmlns:p14="http://schemas.microsoft.com/office/powerpoint/2010/main" val="142902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DEEA3757-4A7A-B34E-B066-F27B4AB58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132" y="0"/>
            <a:ext cx="12257132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091739D-162F-0149-8022-3A40F3891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480" y="3429000"/>
            <a:ext cx="3799563" cy="2609757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1">
                    <a:lumMod val="59000"/>
                    <a:lumOff val="41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267A304-75D3-A445-A672-1DCA35B6C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480" y="601937"/>
            <a:ext cx="3758751" cy="2481505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1">
                    <a:lumMod val="59000"/>
                    <a:lumOff val="41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40402BC-652A-0041-B08B-068BF84FA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31" y="545247"/>
            <a:ext cx="3347251" cy="2538195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1">
                    <a:lumMod val="59000"/>
                    <a:lumOff val="41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F4783AF-7F00-244C-AA85-E1D676376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929" y="601937"/>
            <a:ext cx="3279393" cy="2481505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1">
                    <a:lumMod val="59000"/>
                    <a:lumOff val="41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3FE5692-2F5C-F044-ABEB-BF58FA968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258" y="3500562"/>
            <a:ext cx="3372979" cy="2538195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1">
                    <a:lumMod val="59000"/>
                    <a:lumOff val="41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C97BA2-DCCD-8A4A-897B-510C040FF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0286" y="3404706"/>
            <a:ext cx="3314101" cy="2634051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chemeClr val="accent1">
                    <a:lumMod val="59000"/>
                    <a:lumOff val="41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3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C2A252A-B880-704F-851E-7A1625E3E1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764" y="0"/>
            <a:ext cx="12204372" cy="6858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dir="5400000" sx="101000" sy="101000" algn="ctr" rotWithShape="0">
              <a:schemeClr val="bg1">
                <a:alpha val="54000"/>
              </a:schemeClr>
            </a:outerShdw>
          </a:effectLst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id="{AE38B20C-8F9B-1549-A9EB-DF1787251AEF}"/>
              </a:ext>
            </a:extLst>
          </p:cNvPr>
          <p:cNvSpPr txBox="1">
            <a:spLocks/>
          </p:cNvSpPr>
          <p:nvPr/>
        </p:nvSpPr>
        <p:spPr>
          <a:xfrm>
            <a:off x="1168087" y="1685832"/>
            <a:ext cx="9144000" cy="268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Helvetica Light" panose="020B0403020202020204" pitchFamily="34" charset="0"/>
              </a:rPr>
              <a:t>salvação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Helvetica Light" panose="020B0403020202020204" pitchFamily="34" charset="0"/>
              </a:rPr>
              <a:t>conforto 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Helvetica Light" panose="020B0403020202020204" pitchFamily="34" charset="0"/>
              </a:rPr>
              <a:t>paz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Helvetica Light" panose="020B0403020202020204" pitchFamily="34" charset="0"/>
              </a:rPr>
              <a:t>alegria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Helvetica Light" panose="020B0403020202020204" pitchFamily="34" charset="0"/>
              </a:rPr>
              <a:t>propósito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88636DB-A66D-924B-B92C-D77FF6EF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64" y="0"/>
            <a:ext cx="12204373" cy="998806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FD827904-8FF9-264A-8DC7-CB969C29B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15" y="291224"/>
            <a:ext cx="11783569" cy="889317"/>
          </a:xfrm>
        </p:spPr>
        <p:txBody>
          <a:bodyPr anchor="t">
            <a:noAutofit/>
          </a:bodyPr>
          <a:lstStyle/>
          <a:p>
            <a:pPr algn="l"/>
            <a:r>
              <a:rPr lang="pt-BR" sz="4400" dirty="0">
                <a:latin typeface="Helvetica Light" panose="020B0403020202020204" pitchFamily="34" charset="0"/>
              </a:rPr>
              <a:t>A verdadeira felicidade está em Cristo!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C6147061-4E4B-8540-9614-35187B9EFE37}"/>
              </a:ext>
            </a:extLst>
          </p:cNvPr>
          <p:cNvSpPr txBox="1">
            <a:spLocks/>
          </p:cNvSpPr>
          <p:nvPr/>
        </p:nvSpPr>
        <p:spPr>
          <a:xfrm>
            <a:off x="207847" y="253679"/>
            <a:ext cx="11783569" cy="8893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dirty="0">
                <a:solidFill>
                  <a:schemeClr val="bg1"/>
                </a:solidFill>
                <a:latin typeface="Helvetica Light" panose="020B0403020202020204" pitchFamily="34" charset="0"/>
              </a:rPr>
              <a:t>A verdadeira felicidade está em Cristo!</a:t>
            </a:r>
          </a:p>
        </p:txBody>
      </p:sp>
    </p:spTree>
    <p:extLst>
      <p:ext uri="{BB962C8B-B14F-4D97-AF65-F5344CB8AC3E}">
        <p14:creationId xmlns:p14="http://schemas.microsoft.com/office/powerpoint/2010/main" val="414800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C2A252A-B880-704F-851E-7A1625E3E1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2372" y="0"/>
            <a:ext cx="12204372" cy="69313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dir="5400000" sx="101000" sy="101000" algn="ctr" rotWithShape="0">
              <a:schemeClr val="bg1">
                <a:alpha val="54000"/>
              </a:schemeClr>
            </a:outerShdw>
          </a:effec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FD827904-8FF9-264A-8DC7-CB969C29B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312" y="472959"/>
            <a:ext cx="9144000" cy="889317"/>
          </a:xfrm>
        </p:spPr>
        <p:txBody>
          <a:bodyPr anchor="t">
            <a:normAutofit/>
          </a:bodyPr>
          <a:lstStyle/>
          <a:p>
            <a:pPr algn="l"/>
            <a:r>
              <a:rPr lang="pt-BR" sz="4400" u="sng" dirty="0">
                <a:latin typeface="Helvetica Light" panose="020B0403020202020204" pitchFamily="34" charset="0"/>
              </a:rPr>
              <a:t>Paulo  </a:t>
            </a:r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id="{64AA0610-A11D-ED43-8A51-F9759B55A73E}"/>
              </a:ext>
            </a:extLst>
          </p:cNvPr>
          <p:cNvSpPr txBox="1">
            <a:spLocks/>
          </p:cNvSpPr>
          <p:nvPr/>
        </p:nvSpPr>
        <p:spPr>
          <a:xfrm>
            <a:off x="591312" y="4420271"/>
            <a:ext cx="9144000" cy="1964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4100" dirty="0">
                <a:latin typeface="Helvetica Light" panose="020B0403020202020204" pitchFamily="34" charset="0"/>
              </a:rPr>
              <a:t>Feliz?    </a:t>
            </a:r>
          </a:p>
          <a:p>
            <a:pPr algn="l">
              <a:lnSpc>
                <a:spcPct val="150000"/>
              </a:lnSpc>
            </a:pPr>
            <a:r>
              <a:rPr lang="pt-BR" sz="3200" dirty="0">
                <a:latin typeface="Helvetica Light" panose="020B0403020202020204" pitchFamily="34" charset="0"/>
              </a:rPr>
              <a:t>         </a:t>
            </a:r>
            <a:r>
              <a:rPr lang="pt-BR" sz="3200" dirty="0" err="1">
                <a:latin typeface="Helvetica Light" panose="020B0403020202020204" pitchFamily="34" charset="0"/>
              </a:rPr>
              <a:t>Fp</a:t>
            </a:r>
            <a:r>
              <a:rPr lang="pt-BR" sz="3200" dirty="0">
                <a:latin typeface="Helvetica Light" panose="020B0403020202020204" pitchFamily="34" charset="0"/>
              </a:rPr>
              <a:t> 3.7-8</a:t>
            </a: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A7F49276-EE6C-B147-9A8A-EF1EBADA94F5}"/>
              </a:ext>
            </a:extLst>
          </p:cNvPr>
          <p:cNvSpPr txBox="1">
            <a:spLocks/>
          </p:cNvSpPr>
          <p:nvPr/>
        </p:nvSpPr>
        <p:spPr>
          <a:xfrm>
            <a:off x="1336899" y="1362276"/>
            <a:ext cx="9144000" cy="2689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Helvetica Light" panose="020B0403020202020204" pitchFamily="34" charset="0"/>
              </a:rPr>
              <a:t>procedência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Helvetica Light" panose="020B0403020202020204" pitchFamily="34" charset="0"/>
              </a:rPr>
              <a:t>educação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Helvetica Light" panose="020B0403020202020204" pitchFamily="34" charset="0"/>
              </a:rPr>
              <a:t>profissão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4000" dirty="0">
                <a:latin typeface="Helvetica Light" panose="020B0403020202020204" pitchFamily="34" charset="0"/>
              </a:rPr>
              <a:t>religião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EEC9A1-9CD2-2B45-9BF7-7B74E0893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154" y="-14288"/>
            <a:ext cx="9406580" cy="70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6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FB90A011-15AA-0A45-B966-F77972712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47" y="0"/>
            <a:ext cx="12257132" cy="6858000"/>
          </a:xfrm>
          <a:prstGeom prst="rect">
            <a:avLst/>
          </a:prstGeom>
        </p:spPr>
      </p:pic>
      <p:sp>
        <p:nvSpPr>
          <p:cNvPr id="7" name="Título 4">
            <a:extLst>
              <a:ext uri="{FF2B5EF4-FFF2-40B4-BE49-F238E27FC236}">
                <a16:creationId xmlns:a16="http://schemas.microsoft.com/office/drawing/2014/main" id="{64AA0610-A11D-ED43-8A51-F9759B55A73E}"/>
              </a:ext>
            </a:extLst>
          </p:cNvPr>
          <p:cNvSpPr txBox="1">
            <a:spLocks/>
          </p:cNvSpPr>
          <p:nvPr/>
        </p:nvSpPr>
        <p:spPr>
          <a:xfrm>
            <a:off x="238632" y="1187422"/>
            <a:ext cx="9032495" cy="714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i="1" dirty="0">
                <a:latin typeface="Helvetica Light Oblique" panose="020B0403020202020204" pitchFamily="34" charset="0"/>
              </a:rPr>
              <a:t>“Eis que estou à porta e bato; se alguém ouvir a minha voz e abrir a porta, entrarei em sua casa e cearei com ele, e ele, comigo” 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Helvetica Light" panose="020B0403020202020204" pitchFamily="34" charset="0"/>
              </a:rPr>
              <a:t>(</a:t>
            </a:r>
            <a:r>
              <a:rPr lang="pt-BR" sz="2000" dirty="0" err="1">
                <a:latin typeface="Helvetica Light" panose="020B0403020202020204" pitchFamily="34" charset="0"/>
              </a:rPr>
              <a:t>Ap</a:t>
            </a:r>
            <a:r>
              <a:rPr lang="pt-BR" sz="2000" dirty="0">
                <a:latin typeface="Helvetica Light" panose="020B0403020202020204" pitchFamily="34" charset="0"/>
              </a:rPr>
              <a:t> 3.20) </a:t>
            </a: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A7F49276-EE6C-B147-9A8A-EF1EBADA94F5}"/>
              </a:ext>
            </a:extLst>
          </p:cNvPr>
          <p:cNvSpPr txBox="1">
            <a:spLocks/>
          </p:cNvSpPr>
          <p:nvPr/>
        </p:nvSpPr>
        <p:spPr>
          <a:xfrm>
            <a:off x="1197397" y="4412447"/>
            <a:ext cx="9144000" cy="10352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latin typeface="Helvetica Light" panose="020B0403020202020204" pitchFamily="34" charset="0"/>
              </a:rPr>
              <a:t>ouvir </a:t>
            </a:r>
            <a:r>
              <a:rPr lang="pt-BR" sz="2800" dirty="0">
                <a:latin typeface="Helvetica Light" panose="020B0403020202020204" pitchFamily="34" charset="0"/>
              </a:rPr>
              <a:t>(Mc 4.9; </a:t>
            </a:r>
            <a:r>
              <a:rPr lang="pt-BR" sz="2800" dirty="0" err="1">
                <a:latin typeface="Helvetica Light" panose="020B0403020202020204" pitchFamily="34" charset="0"/>
              </a:rPr>
              <a:t>Hb</a:t>
            </a:r>
            <a:r>
              <a:rPr lang="pt-BR" sz="2800" dirty="0">
                <a:latin typeface="Helvetica Light" panose="020B0403020202020204" pitchFamily="34" charset="0"/>
              </a:rPr>
              <a:t> 3.7-8)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latin typeface="Helvetica Light" panose="020B0403020202020204" pitchFamily="34" charset="0"/>
              </a:rPr>
              <a:t>abrir </a:t>
            </a:r>
            <a:r>
              <a:rPr lang="pt-BR" sz="2800" dirty="0">
                <a:latin typeface="Helvetica Light" panose="020B0403020202020204" pitchFamily="34" charset="0"/>
              </a:rPr>
              <a:t>(todos os cômodos)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8998AEF-DE1D-2348-8264-303087938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74" y="0"/>
            <a:ext cx="12204373" cy="998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D5FA2A7-52F0-8449-BD80-335BB10981CC}"/>
              </a:ext>
            </a:extLst>
          </p:cNvPr>
          <p:cNvSpPr txBox="1"/>
          <p:nvPr/>
        </p:nvSpPr>
        <p:spPr>
          <a:xfrm>
            <a:off x="12192000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192D734D-FE31-4F4B-9400-0C2EA14383BA}"/>
              </a:ext>
            </a:extLst>
          </p:cNvPr>
          <p:cNvSpPr txBox="1">
            <a:spLocks/>
          </p:cNvSpPr>
          <p:nvPr/>
        </p:nvSpPr>
        <p:spPr>
          <a:xfrm>
            <a:off x="322522" y="287092"/>
            <a:ext cx="12021878" cy="99880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baseline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rPr>
              <a:t>A verdadeira felicidade está ao alcance de todos!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D827904-8FF9-264A-8DC7-CB969C29B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22" y="248520"/>
            <a:ext cx="12021878" cy="750286"/>
          </a:xfrm>
          <a:noFill/>
          <a:ln>
            <a:noFill/>
          </a:ln>
        </p:spPr>
        <p:txBody>
          <a:bodyPr anchor="t">
            <a:noAutofit/>
          </a:bodyPr>
          <a:lstStyle/>
          <a:p>
            <a:pPr algn="l"/>
            <a:r>
              <a:rPr lang="pt-BR" baseline="2000" dirty="0">
                <a:solidFill>
                  <a:schemeClr val="bg1"/>
                </a:solidFill>
                <a:latin typeface="Helvetica Light" panose="020B0403020202020204" pitchFamily="34" charset="0"/>
              </a:rPr>
              <a:t>A verdadeira felicidade está ao alcance de todos!</a:t>
            </a:r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04831C5A-9160-244A-8EB3-2DC176A43FD9}"/>
              </a:ext>
            </a:extLst>
          </p:cNvPr>
          <p:cNvSpPr txBox="1">
            <a:spLocks/>
          </p:cNvSpPr>
          <p:nvPr/>
        </p:nvSpPr>
        <p:spPr>
          <a:xfrm>
            <a:off x="674548" y="3096114"/>
            <a:ext cx="4080332" cy="714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pt-BR" sz="3200" dirty="0">
                <a:latin typeface="Helvetica Light" panose="020B0403020202020204" pitchFamily="34" charset="0"/>
              </a:rPr>
              <a:t>Como Cristo bate?</a:t>
            </a:r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CD3C80E4-F3FE-BF46-880C-895B780B881B}"/>
              </a:ext>
            </a:extLst>
          </p:cNvPr>
          <p:cNvSpPr txBox="1">
            <a:spLocks/>
          </p:cNvSpPr>
          <p:nvPr/>
        </p:nvSpPr>
        <p:spPr>
          <a:xfrm>
            <a:off x="674548" y="3767088"/>
            <a:ext cx="9144000" cy="714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pt-BR" sz="3200" dirty="0">
                <a:latin typeface="Helvetica Light" panose="020B0403020202020204" pitchFamily="34" charset="0"/>
              </a:rPr>
              <a:t>O que precisamos fazer?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E360EDC-F308-704D-9BA0-6DF61D7A9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612" y="883818"/>
            <a:ext cx="6613871" cy="64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0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836ACA3-46C5-A84C-B56D-757C2A434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813" y="0"/>
            <a:ext cx="12346744" cy="6858000"/>
          </a:xfrm>
          <a:prstGeom prst="rect">
            <a:avLst/>
          </a:prstGeom>
        </p:spPr>
      </p:pic>
      <p:sp>
        <p:nvSpPr>
          <p:cNvPr id="7" name="Título 4">
            <a:extLst>
              <a:ext uri="{FF2B5EF4-FFF2-40B4-BE49-F238E27FC236}">
                <a16:creationId xmlns:a16="http://schemas.microsoft.com/office/drawing/2014/main" id="{64AA0610-A11D-ED43-8A51-F9759B55A73E}"/>
              </a:ext>
            </a:extLst>
          </p:cNvPr>
          <p:cNvSpPr txBox="1">
            <a:spLocks/>
          </p:cNvSpPr>
          <p:nvPr/>
        </p:nvSpPr>
        <p:spPr>
          <a:xfrm>
            <a:off x="168295" y="1270144"/>
            <a:ext cx="11855409" cy="6424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latin typeface="Helvetica Light" panose="020B0403020202020204" pitchFamily="34" charset="0"/>
              </a:rPr>
              <a:t>“... </a:t>
            </a:r>
            <a:r>
              <a:rPr lang="pt-BR" sz="3700" i="1" dirty="0">
                <a:latin typeface="Helvetica Light Oblique" panose="020B0403020202020204" pitchFamily="34" charset="0"/>
              </a:rPr>
              <a:t>entrarei</a:t>
            </a:r>
            <a:r>
              <a:rPr lang="pt-BR" sz="3000" i="1" dirty="0">
                <a:latin typeface="Helvetica Light Oblique" panose="020B0403020202020204" pitchFamily="34" charset="0"/>
              </a:rPr>
              <a:t> em sua casa e </a:t>
            </a:r>
            <a:r>
              <a:rPr lang="pt-BR" sz="3700" i="1" dirty="0">
                <a:latin typeface="Helvetica Light Oblique" panose="020B0403020202020204" pitchFamily="34" charset="0"/>
              </a:rPr>
              <a:t>cearei</a:t>
            </a:r>
            <a:r>
              <a:rPr lang="pt-BR" sz="3300" i="1" dirty="0">
                <a:latin typeface="Helvetica Light Oblique" panose="020B0403020202020204" pitchFamily="34" charset="0"/>
              </a:rPr>
              <a:t> </a:t>
            </a:r>
            <a:r>
              <a:rPr lang="pt-BR" sz="3000" i="1" dirty="0">
                <a:latin typeface="Helvetica Light Oblique" panose="020B0403020202020204" pitchFamily="34" charset="0"/>
              </a:rPr>
              <a:t>com ele, e ele, comigo”</a:t>
            </a:r>
            <a:endParaRPr lang="pt-BR" sz="3000" dirty="0">
              <a:latin typeface="Helvetica Light" panose="020B0403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8998AEF-DE1D-2348-8264-303087938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390" y="0"/>
            <a:ext cx="12322220" cy="998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D5FA2A7-52F0-8449-BD80-335BB10981CC}"/>
              </a:ext>
            </a:extLst>
          </p:cNvPr>
          <p:cNvSpPr txBox="1"/>
          <p:nvPr/>
        </p:nvSpPr>
        <p:spPr>
          <a:xfrm>
            <a:off x="12192000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192D734D-FE31-4F4B-9400-0C2EA14383BA}"/>
              </a:ext>
            </a:extLst>
          </p:cNvPr>
          <p:cNvSpPr txBox="1">
            <a:spLocks/>
          </p:cNvSpPr>
          <p:nvPr/>
        </p:nvSpPr>
        <p:spPr>
          <a:xfrm>
            <a:off x="322522" y="287092"/>
            <a:ext cx="12021878" cy="99880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5000" baseline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rPr>
              <a:t>A verdadeira felicidade começa aqui e continua no céu!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D827904-8FF9-264A-8DC7-CB969C29B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623" y="271149"/>
            <a:ext cx="12021878" cy="750286"/>
          </a:xfrm>
          <a:noFill/>
          <a:ln>
            <a:noFill/>
          </a:ln>
        </p:spPr>
        <p:txBody>
          <a:bodyPr anchor="t">
            <a:noAutofit/>
          </a:bodyPr>
          <a:lstStyle/>
          <a:p>
            <a:pPr algn="l"/>
            <a:r>
              <a:rPr lang="pt-BR" sz="5000" baseline="2000" dirty="0">
                <a:solidFill>
                  <a:schemeClr val="bg1"/>
                </a:solidFill>
                <a:latin typeface="Helvetica Light" panose="020B0403020202020204" pitchFamily="34" charset="0"/>
              </a:rPr>
              <a:t>A verdadeira felicidade começa aqui e continua no céu!</a:t>
            </a:r>
          </a:p>
        </p:txBody>
      </p:sp>
      <p:sp>
        <p:nvSpPr>
          <p:cNvPr id="13" name="Título 4">
            <a:extLst>
              <a:ext uri="{FF2B5EF4-FFF2-40B4-BE49-F238E27FC236}">
                <a16:creationId xmlns:a16="http://schemas.microsoft.com/office/drawing/2014/main" id="{835792CB-997D-5041-B624-2A53DB350C2C}"/>
              </a:ext>
            </a:extLst>
          </p:cNvPr>
          <p:cNvSpPr txBox="1">
            <a:spLocks/>
          </p:cNvSpPr>
          <p:nvPr/>
        </p:nvSpPr>
        <p:spPr>
          <a:xfrm>
            <a:off x="168295" y="1946135"/>
            <a:ext cx="10175629" cy="624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pt-BR" sz="3200" dirty="0">
                <a:latin typeface="Helvetica Light" panose="020B0403020202020204" pitchFamily="34" charset="0"/>
              </a:rPr>
              <a:t>À mesa com Jesus! </a:t>
            </a:r>
            <a:r>
              <a:rPr lang="pt-BR" sz="2400" dirty="0">
                <a:latin typeface="Helvetica Light" panose="020B0403020202020204" pitchFamily="34" charset="0"/>
              </a:rPr>
              <a:t>(</a:t>
            </a:r>
            <a:r>
              <a:rPr lang="pt-BR" sz="2400" dirty="0" err="1">
                <a:latin typeface="Helvetica Light" panose="020B0403020202020204" pitchFamily="34" charset="0"/>
              </a:rPr>
              <a:t>Is</a:t>
            </a:r>
            <a:r>
              <a:rPr lang="pt-BR" sz="2400" dirty="0">
                <a:latin typeface="Helvetica Light" panose="020B0403020202020204" pitchFamily="34" charset="0"/>
              </a:rPr>
              <a:t> 9.6; </a:t>
            </a:r>
            <a:r>
              <a:rPr lang="pt-BR" sz="2400" dirty="0" err="1">
                <a:latin typeface="Helvetica Light" panose="020B0403020202020204" pitchFamily="34" charset="0"/>
              </a:rPr>
              <a:t>Jo</a:t>
            </a:r>
            <a:r>
              <a:rPr lang="pt-BR" sz="2400" dirty="0">
                <a:latin typeface="Helvetica Light" panose="020B0403020202020204" pitchFamily="34" charset="0"/>
              </a:rPr>
              <a:t> 6.35; 10.24; 15.15)</a:t>
            </a: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85B1C15E-8F8C-7B4F-85B0-D8103A493558}"/>
              </a:ext>
            </a:extLst>
          </p:cNvPr>
          <p:cNvSpPr txBox="1">
            <a:spLocks/>
          </p:cNvSpPr>
          <p:nvPr/>
        </p:nvSpPr>
        <p:spPr>
          <a:xfrm>
            <a:off x="1175896" y="2614293"/>
            <a:ext cx="9144000" cy="26329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3000" dirty="0" err="1">
                <a:latin typeface="Helvetica Light" panose="020B0403020202020204" pitchFamily="34" charset="0"/>
              </a:rPr>
              <a:t>Caná</a:t>
            </a:r>
            <a:endParaRPr lang="pt-BR" sz="3000" dirty="0">
              <a:latin typeface="Helvetica Light" panose="020B0403020202020204" pitchFamily="34" charset="0"/>
            </a:endParaRP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3000" dirty="0" err="1">
                <a:latin typeface="Helvetica Light" panose="020B0403020202020204" pitchFamily="34" charset="0"/>
              </a:rPr>
              <a:t>Betsaida</a:t>
            </a:r>
            <a:endParaRPr lang="pt-BR" sz="3000" dirty="0">
              <a:latin typeface="Helvetica Light" panose="020B0403020202020204" pitchFamily="34" charset="0"/>
            </a:endParaRP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3000" dirty="0">
                <a:latin typeface="Helvetica Light" panose="020B0403020202020204" pitchFamily="34" charset="0"/>
              </a:rPr>
              <a:t>Betânia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3000" dirty="0">
                <a:latin typeface="Helvetica Light" panose="020B0403020202020204" pitchFamily="34" charset="0"/>
              </a:rPr>
              <a:t>Jericó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3000" dirty="0" err="1">
                <a:latin typeface="Helvetica Light" panose="020B0403020202020204" pitchFamily="34" charset="0"/>
              </a:rPr>
              <a:t>Emaús</a:t>
            </a:r>
            <a:endParaRPr lang="pt-BR" sz="3000" dirty="0">
              <a:latin typeface="Helvetica Light" panose="020B0403020202020204" pitchFamily="34" charset="0"/>
            </a:endParaRPr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id="{5AAA1E89-E7C4-BC46-8859-6BD4BA4F1266}"/>
              </a:ext>
            </a:extLst>
          </p:cNvPr>
          <p:cNvSpPr txBox="1">
            <a:spLocks/>
          </p:cNvSpPr>
          <p:nvPr/>
        </p:nvSpPr>
        <p:spPr>
          <a:xfrm>
            <a:off x="769036" y="5428036"/>
            <a:ext cx="10175629" cy="624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pt-BR" sz="3200" dirty="0">
                <a:latin typeface="Helvetica Light" panose="020B0403020202020204" pitchFamily="34" charset="0"/>
              </a:rPr>
              <a:t>Para sempre... </a:t>
            </a:r>
          </a:p>
          <a:p>
            <a:pPr algn="l">
              <a:spcBef>
                <a:spcPts val="600"/>
              </a:spcBef>
            </a:pPr>
            <a:r>
              <a:rPr lang="pt-BR" sz="2800" dirty="0">
                <a:latin typeface="Helvetica Light" panose="020B0403020202020204" pitchFamily="34" charset="0"/>
              </a:rPr>
              <a:t>(</a:t>
            </a:r>
            <a:r>
              <a:rPr lang="pt-BR" sz="2800" dirty="0" err="1">
                <a:latin typeface="Helvetica Light" panose="020B0403020202020204" pitchFamily="34" charset="0"/>
              </a:rPr>
              <a:t>Jo</a:t>
            </a:r>
            <a:r>
              <a:rPr lang="pt-BR" sz="2800" dirty="0">
                <a:latin typeface="Helvetica Light" panose="020B0403020202020204" pitchFamily="34" charset="0"/>
              </a:rPr>
              <a:t> 14.2-3; </a:t>
            </a:r>
            <a:r>
              <a:rPr lang="pt-BR" sz="2800" dirty="0" err="1">
                <a:latin typeface="Helvetica Light" panose="020B0403020202020204" pitchFamily="34" charset="0"/>
              </a:rPr>
              <a:t>I</a:t>
            </a:r>
            <a:r>
              <a:rPr lang="pt-BR" sz="2800" dirty="0">
                <a:latin typeface="Helvetica Light" panose="020B0403020202020204" pitchFamily="34" charset="0"/>
              </a:rPr>
              <a:t> </a:t>
            </a:r>
            <a:r>
              <a:rPr lang="pt-BR" sz="2800" dirty="0" err="1">
                <a:latin typeface="Helvetica Light" panose="020B0403020202020204" pitchFamily="34" charset="0"/>
              </a:rPr>
              <a:t>Ts</a:t>
            </a:r>
            <a:r>
              <a:rPr lang="pt-BR" sz="2800" dirty="0">
                <a:latin typeface="Helvetica Light" panose="020B0403020202020204" pitchFamily="34" charset="0"/>
              </a:rPr>
              <a:t> 4.11; </a:t>
            </a:r>
            <a:r>
              <a:rPr lang="pt-BR" sz="2800" dirty="0" err="1">
                <a:latin typeface="Helvetica Light" panose="020B0403020202020204" pitchFamily="34" charset="0"/>
              </a:rPr>
              <a:t>Ap</a:t>
            </a:r>
            <a:r>
              <a:rPr lang="pt-BR" sz="2800" dirty="0">
                <a:latin typeface="Helvetica Light" panose="020B0403020202020204" pitchFamily="34" charset="0"/>
              </a:rPr>
              <a:t> 21.4; </a:t>
            </a:r>
            <a:r>
              <a:rPr lang="pt-BR" sz="2800" dirty="0" err="1">
                <a:latin typeface="Helvetica Light" panose="020B0403020202020204" pitchFamily="34" charset="0"/>
              </a:rPr>
              <a:t>I</a:t>
            </a:r>
            <a:r>
              <a:rPr lang="pt-BR" sz="2800" dirty="0">
                <a:latin typeface="Helvetica Light" panose="020B0403020202020204" pitchFamily="34" charset="0"/>
              </a:rPr>
              <a:t> </a:t>
            </a:r>
            <a:r>
              <a:rPr lang="pt-BR" sz="2800" dirty="0" err="1">
                <a:latin typeface="Helvetica Light" panose="020B0403020202020204" pitchFamily="34" charset="0"/>
              </a:rPr>
              <a:t>Co</a:t>
            </a:r>
            <a:r>
              <a:rPr lang="pt-BR" sz="2800" dirty="0">
                <a:latin typeface="Helvetica Light" panose="020B0403020202020204" pitchFamily="34" charset="0"/>
              </a:rPr>
              <a:t> 2.9)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285400-4F0C-DF43-BEC5-DA893CC46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935" y="1008802"/>
            <a:ext cx="9144000" cy="61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0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836ACA3-46C5-A84C-B56D-757C2A434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44" y="0"/>
            <a:ext cx="12346744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D5FA2A7-52F0-8449-BD80-335BB10981CC}"/>
              </a:ext>
            </a:extLst>
          </p:cNvPr>
          <p:cNvSpPr txBox="1"/>
          <p:nvPr/>
        </p:nvSpPr>
        <p:spPr>
          <a:xfrm>
            <a:off x="12192000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1CC6275-9120-DF48-B1EC-DF2FB13ED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43" y="334538"/>
            <a:ext cx="11726973" cy="6244852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BA8E8D7F-B47E-6F4B-8013-ED9492A3145C}"/>
              </a:ext>
            </a:extLst>
          </p:cNvPr>
          <p:cNvSpPr/>
          <p:nvPr/>
        </p:nvSpPr>
        <p:spPr>
          <a:xfrm>
            <a:off x="581699" y="614140"/>
            <a:ext cx="108738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i="1" dirty="0">
                <a:solidFill>
                  <a:schemeClr val="bg1"/>
                </a:solidFill>
                <a:effectLst/>
                <a:latin typeface="Helvetica" pitchFamily="2" charset="0"/>
              </a:rPr>
              <a:t>“A felicidade não está apenas dentro de nós nem fora de nós, mas sim em nossa união com Deus e com Cristo”</a:t>
            </a:r>
          </a:p>
          <a:p>
            <a:pPr algn="ctr"/>
            <a:r>
              <a:rPr lang="pt-BR" sz="20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Blaise</a:t>
            </a:r>
            <a:r>
              <a:rPr lang="pt-BR" sz="20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Pascal</a:t>
            </a:r>
          </a:p>
        </p:txBody>
      </p:sp>
    </p:spTree>
    <p:extLst>
      <p:ext uri="{BB962C8B-B14F-4D97-AF65-F5344CB8AC3E}">
        <p14:creationId xmlns:p14="http://schemas.microsoft.com/office/powerpoint/2010/main" val="130657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4700BC9-2C2E-DF48-A2F1-AAB9CC9AA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B4AE996-757E-C14C-91AC-3336E3B0F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813" y="-28576"/>
            <a:ext cx="12346744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7CF6C6A-A12B-9040-BEA7-A6DFD254F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215" y="-759355"/>
            <a:ext cx="1000835" cy="56297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4DE2809-F19E-594A-83D1-964001FA7CAF}"/>
              </a:ext>
            </a:extLst>
          </p:cNvPr>
          <p:cNvSpPr/>
          <p:nvPr/>
        </p:nvSpPr>
        <p:spPr>
          <a:xfrm>
            <a:off x="313392" y="541500"/>
            <a:ext cx="11450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i="1" dirty="0">
                <a:latin typeface="Helvetica Light" panose="020B0403020202020204" pitchFamily="34" charset="0"/>
              </a:rPr>
              <a:t>“O que confia no Senhor, esse é feliz”</a:t>
            </a:r>
          </a:p>
          <a:p>
            <a:pPr algn="ctr"/>
            <a:r>
              <a:rPr lang="pt-BR" sz="2000" dirty="0">
                <a:latin typeface="Helvetica Light" panose="020B0403020202020204" pitchFamily="34" charset="0"/>
              </a:rPr>
              <a:t>(</a:t>
            </a:r>
            <a:r>
              <a:rPr lang="pt-BR" sz="2000" dirty="0" err="1">
                <a:latin typeface="Helvetica Light" panose="020B0403020202020204" pitchFamily="34" charset="0"/>
              </a:rPr>
              <a:t>Pv</a:t>
            </a:r>
            <a:r>
              <a:rPr lang="pt-BR" sz="2000" dirty="0">
                <a:latin typeface="Helvetica Light" panose="020B0403020202020204" pitchFamily="34" charset="0"/>
              </a:rPr>
              <a:t> 16.20)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8868EEA-C740-A54E-BCE3-DDC2369354BE}"/>
              </a:ext>
            </a:extLst>
          </p:cNvPr>
          <p:cNvSpPr/>
          <p:nvPr/>
        </p:nvSpPr>
        <p:spPr>
          <a:xfrm>
            <a:off x="284822" y="3833250"/>
            <a:ext cx="11450899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i="1" dirty="0">
                <a:latin typeface="Helvetica Light" panose="020B0403020202020204" pitchFamily="34" charset="0"/>
              </a:rPr>
              <a:t>“</a:t>
            </a:r>
            <a:r>
              <a:rPr lang="pt-BR" sz="3600" i="1" dirty="0">
                <a:latin typeface="Helvetica Light" panose="020B0403020202020204" pitchFamily="34" charset="0"/>
              </a:rPr>
              <a:t>A luz brilha sobre os justos, e a alegria, sobre os que têm coração íntegro. Alegrem-se no Senhor todos os justos e louvem seu santo nome”</a:t>
            </a:r>
          </a:p>
          <a:p>
            <a:pPr algn="ctr"/>
            <a:endParaRPr lang="pt-BR" sz="900" dirty="0"/>
          </a:p>
          <a:p>
            <a:pPr algn="ctr"/>
            <a:r>
              <a:rPr lang="pt-BR" sz="2000" dirty="0">
                <a:latin typeface="Helvetica Light" panose="020B0403020202020204" pitchFamily="34" charset="0"/>
              </a:rPr>
              <a:t>(</a:t>
            </a:r>
            <a:r>
              <a:rPr lang="pt-BR" sz="2000" dirty="0" err="1">
                <a:latin typeface="Helvetica Light" panose="020B0403020202020204" pitchFamily="34" charset="0"/>
              </a:rPr>
              <a:t>Sl</a:t>
            </a:r>
            <a:r>
              <a:rPr lang="pt-BR" sz="2000" dirty="0">
                <a:latin typeface="Helvetica Light" panose="020B0403020202020204" pitchFamily="34" charset="0"/>
              </a:rPr>
              <a:t> 97.11-12)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75FDAFF-1738-C945-8C97-245103BD4A41}"/>
              </a:ext>
            </a:extLst>
          </p:cNvPr>
          <p:cNvSpPr/>
          <p:nvPr/>
        </p:nvSpPr>
        <p:spPr>
          <a:xfrm>
            <a:off x="150984" y="1867512"/>
            <a:ext cx="1170715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i="1" dirty="0">
                <a:latin typeface="Helvetica Light" panose="020B0403020202020204" pitchFamily="34" charset="0"/>
              </a:rPr>
              <a:t>“Como são felizes aqueles que têm suas transgressões perdoadas, cujos pecados são apagados”</a:t>
            </a:r>
          </a:p>
          <a:p>
            <a:pPr algn="ctr"/>
            <a:r>
              <a:rPr lang="pt-BR" sz="2000" dirty="0">
                <a:latin typeface="Helvetica Light" panose="020B0403020202020204" pitchFamily="34" charset="0"/>
              </a:rPr>
              <a:t>(</a:t>
            </a:r>
            <a:r>
              <a:rPr lang="pt-BR" sz="2000" dirty="0" err="1">
                <a:latin typeface="Helvetica Light" panose="020B0403020202020204" pitchFamily="34" charset="0"/>
              </a:rPr>
              <a:t>Rm</a:t>
            </a:r>
            <a:r>
              <a:rPr lang="pt-BR" sz="2000" dirty="0">
                <a:latin typeface="Helvetica Light" panose="020B0403020202020204" pitchFamily="34" charset="0"/>
              </a:rPr>
              <a:t> 4.7)</a:t>
            </a:r>
          </a:p>
        </p:txBody>
      </p:sp>
    </p:spTree>
    <p:extLst>
      <p:ext uri="{BB962C8B-B14F-4D97-AF65-F5344CB8AC3E}">
        <p14:creationId xmlns:p14="http://schemas.microsoft.com/office/powerpoint/2010/main" val="35698778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2787</TotalTime>
  <Words>298</Words>
  <Application>Microsoft Macintosh PowerPoint</Application>
  <PresentationFormat>Widescreen</PresentationFormat>
  <Paragraphs>47</Paragraphs>
  <Slides>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Helvetica Light</vt:lpstr>
      <vt:lpstr>Helvetica Light Oblique</vt:lpstr>
      <vt:lpstr>Lucida Calligraphy</vt:lpstr>
      <vt:lpstr>Tema do Office</vt:lpstr>
      <vt:lpstr>A verdadeira  felicidade</vt:lpstr>
      <vt:lpstr>Você é feliz?</vt:lpstr>
      <vt:lpstr>Apresentação do PowerPoint</vt:lpstr>
      <vt:lpstr>A verdadeira felicidade está em Cristo!</vt:lpstr>
      <vt:lpstr>Paulo  </vt:lpstr>
      <vt:lpstr>A verdadeira felicidade está ao alcance de todos!</vt:lpstr>
      <vt:lpstr>A verdadeira felicidade começa aqui e continua no céu!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Microsoft Office User</cp:lastModifiedBy>
  <cp:revision>131</cp:revision>
  <dcterms:created xsi:type="dcterms:W3CDTF">2018-09-28T14:33:03Z</dcterms:created>
  <dcterms:modified xsi:type="dcterms:W3CDTF">2019-03-03T13:19:21Z</dcterms:modified>
</cp:coreProperties>
</file>